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7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8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FA99B-7C59-FD0A-2D98-0E668600E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6F368-7863-7E63-AEC1-FF65A1172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9DDB-39CF-48C1-BCDB-6B6AA0A5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7E92D-9DC0-39FC-F881-B3634326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7EFB6-9B99-B7EA-4B0D-CD87CB78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897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42C8-7688-AC38-ACA7-DF79360C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96F5D-977F-BAE9-E1A4-6CBFCF175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AA89A-C2D0-C481-1FB4-59FAC476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ADD62-75F2-8F93-79DC-430020FE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FED-8593-3F51-6324-AE2D7384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217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453C5-A5C2-44A0-CA37-6AE3AC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7985D3-18E0-F597-8BDF-65FFA0EB3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A4E8E-32B3-BEC2-7C74-6DADF608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2AB5A-47EC-C269-00D6-3E947EE2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01FDB-6A50-437D-591B-3FBEC291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984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B4CB5-133A-201C-F6DD-331961FD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B1937-58DB-A19A-9B27-0F2B01E98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9F64D-E665-A3A6-6C46-7744D8B1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FA638-1E6E-A0C5-0B91-977100B1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E6F22-58C8-BFA8-27D4-F0A86CFA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163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103E-0095-14A4-D8B5-E64061CA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F8816-D336-8B9D-8AC0-6A32079E9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3389A-41B0-776A-11EE-E456CD6FD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405E3-2731-4D33-427A-C2D52748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B2D47-D111-56BE-9B4C-3D66F505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162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33CE-0FEE-4B78-F1E2-5F12B9F8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EC50-7F2D-E2F9-F588-69F1F2980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AF908-B403-FCDF-502F-17DDDE44E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CB83D-091C-0901-D579-1F48AC01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5632C-AC46-7CD1-8D4C-644ECB02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94962-ED74-B028-4E1E-80804607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146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BA23-CF50-4427-8BB3-C5190D01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A947B-23B0-E7DD-46E7-B531F4492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0EA84-85F9-80BF-60B9-EEB530016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43868-9768-3D8B-9601-B23F04585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A7561-7A8C-89A8-F46F-731E657C5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17DE3-9FA4-E98E-AD3E-7A5ABF3D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130CA-53D6-CC0A-71B4-EF08090B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B25E5-E64F-AE74-B7CB-0296809E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072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AF7A-3F10-7F03-3820-69FEC061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4EFF9-9746-DC21-6122-3A32C9C37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5D7F9-0417-7467-6CC4-022528F3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4343D-A6EA-792A-FB17-572D42E88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305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FCA62-6677-0B74-59D5-7082689C8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F9D5B-0CA1-6911-6367-C37CB6DA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03E8C-409B-88B5-8820-E27B8D96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3973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E772-155F-59EE-E1E1-86851BC5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4C2F1-B4A0-655B-26ED-7A5744C84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7661A-14D2-0FF7-0FC1-F5D129908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F45D5-E682-CEB3-9EF0-8A3E91C8B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9EBC5-D10D-403B-D143-155995B1E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940BD-ECE2-63BE-9818-5D280112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529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BAF2-7DCC-AFA8-07D8-C121D688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72E64-2876-1C3A-BA94-306D2D1F8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26D0D-AC07-1AFB-BEFC-167DF5841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EFB9B-DE51-63DE-B792-EB7AB5A0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42CDA-B4A9-0271-55B6-659808A3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9CD96-562C-5BD3-90FE-DAE66E68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455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88A69A-2C49-D5DB-0233-E9C316CC9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B5117-5944-7CA8-D872-B4EC57C0C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E2231-92CB-CE7C-E9D7-8EC7BE45B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A462B-958C-4BF5-A351-AE11921375E0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6E63D-15E2-D9D4-1013-0BF4A1968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AD345-23A5-DBBE-1BB6-1438D77B4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0043B-016A-4366-AEA1-B4653D1D2E9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933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play/843/528/55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297" y="3778217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Self-check</a:t>
            </a:r>
            <a:r>
              <a:rPr lang="hr-HR" sz="5400" b="1" dirty="0"/>
              <a:t> 1</a:t>
            </a:r>
            <a:br>
              <a:rPr lang="hr-HR" sz="5400" b="1" dirty="0"/>
            </a:br>
            <a:r>
              <a:rPr lang="hr-HR" sz="5400" b="1" dirty="0" err="1"/>
              <a:t>Unit</a:t>
            </a:r>
            <a:r>
              <a:rPr lang="hr-HR" sz="5400" b="1" dirty="0"/>
              <a:t> </a:t>
            </a:r>
            <a:r>
              <a:rPr lang="hr-HR" sz="5400" b="1" dirty="0" err="1"/>
              <a:t>check</a:t>
            </a:r>
            <a:r>
              <a:rPr lang="hr-HR" sz="5400" b="1" dirty="0"/>
              <a:t>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154" y="2573755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30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263316"/>
            <a:ext cx="3862763" cy="546139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593528" y="186600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Match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two</a:t>
            </a:r>
            <a:r>
              <a:rPr lang="hr-HR" sz="2800" b="1" dirty="0"/>
              <a:t> sentence </a:t>
            </a:r>
            <a:r>
              <a:rPr lang="hr-HR" sz="2800" b="1" dirty="0" err="1"/>
              <a:t>halves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593527" y="259963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592425" y="360696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592424" y="434059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DC294-336B-78D1-5859-B3C4B1DFE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5" y="1850277"/>
            <a:ext cx="6165361" cy="35133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1BFE4D-4183-CA0C-B563-354DEA767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62" y="2219417"/>
            <a:ext cx="553173" cy="2926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74EDC8-8B68-54F1-8C8D-4BD32E1DC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4" y="1517191"/>
            <a:ext cx="5952346" cy="43313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BC058D-E76B-68F8-1C4E-CD3564DE4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8" y="1894486"/>
            <a:ext cx="5403542" cy="39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31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"/>
          <a:stretch/>
        </p:blipFill>
        <p:spPr>
          <a:xfrm>
            <a:off x="722790" y="1338254"/>
            <a:ext cx="4096813" cy="528341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592424" y="1666959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prompts</a:t>
            </a:r>
            <a:r>
              <a:rPr lang="hr-HR" sz="2800" b="1" dirty="0"/>
              <a:t>. Use </a:t>
            </a:r>
            <a:r>
              <a:rPr lang="hr-HR" sz="2800" b="1" dirty="0" err="1"/>
              <a:t>comparative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given</a:t>
            </a:r>
            <a:r>
              <a:rPr lang="hr-HR" sz="2800" b="1" dirty="0"/>
              <a:t> </a:t>
            </a:r>
            <a:r>
              <a:rPr lang="hr-HR" sz="2800" b="1" dirty="0" err="1"/>
              <a:t>adjectives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592425" y="332493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592423" y="431389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Rewrite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not</a:t>
            </a:r>
            <a:r>
              <a:rPr lang="hr-HR" sz="2800" b="1" dirty="0"/>
              <a:t> as…as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adjectives</a:t>
            </a:r>
            <a:r>
              <a:rPr lang="hr-HR" sz="2800" b="1" dirty="0"/>
              <a:t> </a:t>
            </a:r>
            <a:r>
              <a:rPr lang="hr-HR" sz="2800" b="1" dirty="0" err="1"/>
              <a:t>below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592424" y="553688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4A504-3B27-5EBC-91B6-EF35266F3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8" y="1433473"/>
            <a:ext cx="5438775" cy="49273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90FC4D-B75A-DD5D-5F58-22A1BE146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9" y="2359456"/>
            <a:ext cx="3979428" cy="39088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23EB30-2FEA-4E42-29C6-3DBCCA4A4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8" y="1433473"/>
            <a:ext cx="5212532" cy="26900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1A45DC-5083-DCA9-E72E-BDA7737A2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6" y="4153861"/>
            <a:ext cx="4709853" cy="213679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FDA548-3531-A0F4-A6C5-384E5DE3EA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9"/>
          <a:stretch/>
        </p:blipFill>
        <p:spPr>
          <a:xfrm>
            <a:off x="496547" y="2773784"/>
            <a:ext cx="2990867" cy="13034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1DD59D-B798-5811-C838-A53990D3E2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6" y="4339104"/>
            <a:ext cx="4236763" cy="18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32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r="1707"/>
          <a:stretch/>
        </p:blipFill>
        <p:spPr>
          <a:xfrm>
            <a:off x="722790" y="1338254"/>
            <a:ext cx="4096813" cy="528341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83504" y="1433661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superlative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adjectives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83503" y="297099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592423" y="431389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something</a:t>
            </a:r>
            <a:r>
              <a:rPr lang="hr-HR" sz="2800" b="1" dirty="0"/>
              <a:t>, </a:t>
            </a:r>
            <a:r>
              <a:rPr lang="hr-HR" sz="2800" b="1" dirty="0" err="1"/>
              <a:t>anybody</a:t>
            </a:r>
            <a:r>
              <a:rPr lang="hr-HR" sz="2800" b="1" dirty="0"/>
              <a:t>, </a:t>
            </a:r>
            <a:r>
              <a:rPr lang="hr-HR" sz="2800" b="1" dirty="0" err="1"/>
              <a:t>nowhere</a:t>
            </a:r>
            <a:r>
              <a:rPr lang="hr-HR" sz="2800" b="1" dirty="0"/>
              <a:t>, </a:t>
            </a:r>
            <a:r>
              <a:rPr lang="hr-HR" sz="2800" b="1" dirty="0" err="1"/>
              <a:t>etc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592424" y="553688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1BCCE-A997-7420-AECC-C815C752F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6" y="2488997"/>
            <a:ext cx="6241002" cy="21375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72A73-428D-DA08-31E1-2504114E6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6" y="2905074"/>
            <a:ext cx="5779194" cy="158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9894F0-ECB1-D221-0707-4710B9415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8" y="1382913"/>
            <a:ext cx="6178838" cy="43952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024BD-1E54-BFAD-3955-4FA92B4723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611645" y="1827319"/>
            <a:ext cx="3484355" cy="39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6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33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" b="3382"/>
          <a:stretch/>
        </p:blipFill>
        <p:spPr>
          <a:xfrm>
            <a:off x="655716" y="1251751"/>
            <a:ext cx="4163888" cy="536992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77298" y="1156395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Tick</a:t>
            </a:r>
            <a:r>
              <a:rPr lang="hr-HR" sz="2800" b="1" dirty="0"/>
              <a:t> </a:t>
            </a:r>
            <a:r>
              <a:rPr lang="hr-HR" sz="2800" b="1" dirty="0" err="1"/>
              <a:t>all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/</a:t>
            </a:r>
            <a:r>
              <a:rPr lang="hr-HR" sz="2800" b="1" dirty="0" err="1"/>
              <a:t>expressions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translate</a:t>
            </a:r>
            <a:r>
              <a:rPr lang="hr-HR" sz="2800" b="1" dirty="0"/>
              <a:t>. </a:t>
            </a:r>
            <a:r>
              <a:rPr lang="hr-HR" sz="2800" b="1" dirty="0" err="1"/>
              <a:t>Look</a:t>
            </a:r>
            <a:r>
              <a:rPr lang="hr-HR" sz="2800" b="1" dirty="0"/>
              <a:t> </a:t>
            </a:r>
            <a:r>
              <a:rPr lang="hr-HR" sz="2800" b="1" dirty="0" err="1"/>
              <a:t>up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others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word list.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77298" y="2555782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Mark </a:t>
            </a:r>
            <a:r>
              <a:rPr lang="hr-HR" sz="2800" b="1" dirty="0" err="1"/>
              <a:t>all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adjectives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a </a:t>
            </a:r>
            <a:r>
              <a:rPr lang="hr-HR" sz="2800" b="1" dirty="0" err="1"/>
              <a:t>little</a:t>
            </a:r>
            <a:r>
              <a:rPr lang="hr-HR" sz="2800" b="1" dirty="0"/>
              <a:t> star </a:t>
            </a:r>
            <a:r>
              <a:rPr lang="hr-HR" sz="2800" b="1" dirty="0">
                <a:solidFill>
                  <a:srgbClr val="FF0000"/>
                </a:solidFill>
              </a:rPr>
              <a:t>*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underline</a:t>
            </a:r>
            <a:r>
              <a:rPr lang="hr-HR" sz="2800" b="1" dirty="0"/>
              <a:t> </a:t>
            </a:r>
            <a:r>
              <a:rPr lang="hr-HR" sz="2800" b="1" dirty="0" err="1"/>
              <a:t>all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77298" y="3574499"/>
            <a:ext cx="5438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Find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</a:t>
            </a:r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be</a:t>
            </a:r>
            <a:r>
              <a:rPr lang="hr-HR" sz="2800" b="1" dirty="0"/>
              <a:t> </a:t>
            </a:r>
            <a:r>
              <a:rPr lang="hr-HR" sz="2800" b="1" dirty="0" err="1"/>
              <a:t>used</a:t>
            </a:r>
            <a:r>
              <a:rPr lang="hr-HR" sz="2800" b="1" dirty="0"/>
              <a:t> to </a:t>
            </a:r>
            <a:r>
              <a:rPr lang="hr-HR" sz="2800" b="1" dirty="0" err="1"/>
              <a:t>describe</a:t>
            </a:r>
            <a:r>
              <a:rPr lang="hr-HR" sz="2800" b="1" dirty="0"/>
              <a:t> </a:t>
            </a:r>
            <a:r>
              <a:rPr lang="hr-HR" sz="2800" b="1" dirty="0" err="1"/>
              <a:t>someone’s</a:t>
            </a:r>
            <a:r>
              <a:rPr lang="hr-HR" sz="2800" b="1" dirty="0"/>
              <a:t> </a:t>
            </a:r>
            <a:r>
              <a:rPr lang="hr-HR" sz="2800" b="1" dirty="0" err="1"/>
              <a:t>character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choose</a:t>
            </a:r>
            <a:r>
              <a:rPr lang="hr-HR" sz="2800" b="1" dirty="0"/>
              <a:t> </a:t>
            </a:r>
            <a:r>
              <a:rPr lang="hr-HR" sz="2800" b="1" dirty="0" err="1"/>
              <a:t>three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are </a:t>
            </a:r>
            <a:r>
              <a:rPr lang="hr-HR" sz="2800" b="1" dirty="0" err="1"/>
              <a:t>positive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three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are negative,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opinion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77298" y="5835474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down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/</a:t>
            </a:r>
            <a:r>
              <a:rPr lang="hr-HR" sz="2800" b="1" dirty="0" err="1"/>
              <a:t>expressions</a:t>
            </a:r>
            <a:r>
              <a:rPr lang="hr-HR" sz="2800" b="1" dirty="0"/>
              <a:t> </a:t>
            </a:r>
            <a:r>
              <a:rPr lang="hr-HR" sz="2800" b="1" dirty="0" err="1"/>
              <a:t>you’d</a:t>
            </a:r>
            <a:r>
              <a:rPr lang="hr-HR" sz="2800" b="1" dirty="0"/>
              <a:t> </a:t>
            </a:r>
            <a:r>
              <a:rPr lang="hr-HR" sz="2800" b="1" dirty="0" err="1"/>
              <a:t>like</a:t>
            </a:r>
            <a:r>
              <a:rPr lang="hr-HR" sz="2800" b="1" dirty="0"/>
              <a:t> to </a:t>
            </a:r>
            <a:r>
              <a:rPr lang="hr-HR" sz="2800" b="1" dirty="0" err="1"/>
              <a:t>remember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3205E-707C-A4CD-D6DE-2A88DD70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1" y="2126158"/>
            <a:ext cx="5659867" cy="27674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70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34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85849" y="247489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Tick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statements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are </a:t>
            </a:r>
            <a:r>
              <a:rPr lang="hr-HR" sz="2800" b="1" dirty="0" err="1"/>
              <a:t>true</a:t>
            </a:r>
            <a:r>
              <a:rPr lang="hr-HR" sz="2800" b="1" dirty="0"/>
              <a:t> for </a:t>
            </a:r>
            <a:r>
              <a:rPr lang="hr-HR" sz="2800" b="1" dirty="0" err="1"/>
              <a:t>you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C31C1-61D1-C9B8-9661-20ED0D1BE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"/>
          <a:stretch/>
        </p:blipFill>
        <p:spPr>
          <a:xfrm>
            <a:off x="628175" y="1075942"/>
            <a:ext cx="4282811" cy="571363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r="211"/>
          <a:stretch/>
        </p:blipFill>
        <p:spPr>
          <a:xfrm>
            <a:off x="687636" y="1075942"/>
            <a:ext cx="4163888" cy="53699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CE1D0-1DC3-0ED8-D1E1-BFD63C6A7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96" y="2796521"/>
            <a:ext cx="3426780" cy="34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39583E-ED73-0371-4702-257A6FE1F4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847208" cy="6858000"/>
          </a:xfr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FC610BF-B2C3-18F5-E636-9843EF87C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760" y="1682419"/>
            <a:ext cx="5181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outcomes</a:t>
            </a:r>
            <a:r>
              <a:rPr lang="hr-HR" b="1" dirty="0"/>
              <a:t> </a:t>
            </a:r>
            <a:r>
              <a:rPr lang="hr-HR" b="1" dirty="0" err="1"/>
              <a:t>did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master </a:t>
            </a:r>
            <a:r>
              <a:rPr lang="hr-HR" b="1" dirty="0" err="1"/>
              <a:t>very</a:t>
            </a:r>
            <a:r>
              <a:rPr lang="hr-HR" b="1" dirty="0"/>
              <a:t> </a:t>
            </a:r>
            <a:r>
              <a:rPr lang="hr-HR" b="1" dirty="0" err="1"/>
              <a:t>well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ones</a:t>
            </a:r>
            <a:r>
              <a:rPr lang="hr-HR" b="1" dirty="0"/>
              <a:t> </a:t>
            </a:r>
            <a:r>
              <a:rPr lang="hr-HR" b="1" dirty="0" err="1"/>
              <a:t>need</a:t>
            </a:r>
            <a:r>
              <a:rPr lang="hr-HR" b="1" dirty="0"/>
              <a:t> more </a:t>
            </a:r>
            <a:r>
              <a:rPr lang="hr-HR" b="1" dirty="0" err="1"/>
              <a:t>improvement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need</a:t>
            </a:r>
            <a:r>
              <a:rPr lang="hr-HR" b="1" dirty="0"/>
              <a:t> more time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practice</a:t>
            </a:r>
            <a:r>
              <a:rPr lang="hr-HR" b="1" dirty="0"/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A2060-A3B2-F9DD-A890-ED7A4E6AB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1" y="3858088"/>
            <a:ext cx="3204099" cy="3204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4C91CE-BEC3-E4CE-30DD-B780DABC3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" y="1682419"/>
            <a:ext cx="6530852" cy="36117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33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5A2492-A9C3-7921-AE70-1ABD647EC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i="1" dirty="0" err="1"/>
              <a:t>Revise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</a:t>
            </a:r>
            <a:r>
              <a:rPr lang="hr-HR" i="1" dirty="0" err="1"/>
              <a:t>adjectives</a:t>
            </a:r>
            <a:r>
              <a:rPr lang="hr-HR" i="1" dirty="0"/>
              <a:t> </a:t>
            </a:r>
            <a:r>
              <a:rPr lang="hr-HR" i="1" dirty="0" err="1"/>
              <a:t>with</a:t>
            </a:r>
            <a:r>
              <a:rPr lang="hr-HR" i="1" dirty="0"/>
              <a:t> </a:t>
            </a:r>
            <a:r>
              <a:rPr lang="hr-HR" i="1" dirty="0" err="1"/>
              <a:t>this</a:t>
            </a:r>
            <a:r>
              <a:rPr lang="hr-HR" i="1" dirty="0"/>
              <a:t> </a:t>
            </a:r>
            <a:r>
              <a:rPr lang="hr-HR" i="1" dirty="0" err="1"/>
              <a:t>fun</a:t>
            </a:r>
            <a:r>
              <a:rPr lang="hr-HR" i="1" dirty="0"/>
              <a:t> game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14A7C-5FC2-77A7-3EA1-B50280965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>
                <a:hlinkClick r:id="rId2"/>
              </a:rPr>
              <a:t>https://wordwall.net/play/843/528/554</a:t>
            </a:r>
            <a:r>
              <a:rPr lang="hr-HR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51AFD-2CF1-F14B-3B4D-3889FEB47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1" y="2901720"/>
            <a:ext cx="6271803" cy="3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70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0F3D4E-7F17-3224-5E35-82FB899564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8443" cy="68428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26B95-481B-4D3A-452E-7B2D56EED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8631" y="147746"/>
            <a:ext cx="5181600" cy="1263804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these</a:t>
            </a:r>
            <a:r>
              <a:rPr lang="hr-HR" b="1" dirty="0"/>
              <a:t> word </a:t>
            </a:r>
            <a:r>
              <a:rPr lang="hr-HR" b="1" dirty="0" err="1"/>
              <a:t>groups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underline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word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different</a:t>
            </a:r>
            <a:r>
              <a:rPr lang="hr-HR" b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5917D3-9EC0-F400-695C-B84B2FAF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7" b="6892"/>
          <a:stretch/>
        </p:blipFill>
        <p:spPr>
          <a:xfrm>
            <a:off x="0" y="2207675"/>
            <a:ext cx="6913450" cy="20148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4A60223-F26A-2F46-6C8E-8ED1F3F08AA9}"/>
              </a:ext>
            </a:extLst>
          </p:cNvPr>
          <p:cNvSpPr/>
          <p:nvPr/>
        </p:nvSpPr>
        <p:spPr>
          <a:xfrm>
            <a:off x="3719743" y="2655332"/>
            <a:ext cx="763480" cy="31959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EDF14A-6515-C73F-BD1F-061082AFF34B}"/>
              </a:ext>
            </a:extLst>
          </p:cNvPr>
          <p:cNvSpPr/>
          <p:nvPr/>
        </p:nvSpPr>
        <p:spPr>
          <a:xfrm>
            <a:off x="1961137" y="2974928"/>
            <a:ext cx="763480" cy="31959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A86A44-3063-0D6D-EEE2-3A575F81D1E0}"/>
              </a:ext>
            </a:extLst>
          </p:cNvPr>
          <p:cNvSpPr/>
          <p:nvPr/>
        </p:nvSpPr>
        <p:spPr>
          <a:xfrm>
            <a:off x="5507466" y="3217415"/>
            <a:ext cx="763480" cy="31959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A37F58-6802-33B6-B930-E235284CBCA5}"/>
              </a:ext>
            </a:extLst>
          </p:cNvPr>
          <p:cNvSpPr/>
          <p:nvPr/>
        </p:nvSpPr>
        <p:spPr>
          <a:xfrm>
            <a:off x="1990253" y="3537011"/>
            <a:ext cx="763480" cy="31959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FA235E6-E461-E961-DEB5-2B49C9CE2BE3}"/>
              </a:ext>
            </a:extLst>
          </p:cNvPr>
          <p:cNvSpPr/>
          <p:nvPr/>
        </p:nvSpPr>
        <p:spPr>
          <a:xfrm>
            <a:off x="3719743" y="3803739"/>
            <a:ext cx="763480" cy="31959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A6F7C30-E0E2-4930-FFE0-5C4F4A8BE797}"/>
              </a:ext>
            </a:extLst>
          </p:cNvPr>
          <p:cNvSpPr txBox="1">
            <a:spLocks/>
          </p:cNvSpPr>
          <p:nvPr/>
        </p:nvSpPr>
        <p:spPr>
          <a:xfrm>
            <a:off x="6358631" y="1573221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CDDF77A-02B2-C2D5-E9CA-EE46D99F1BD3}"/>
              </a:ext>
            </a:extLst>
          </p:cNvPr>
          <p:cNvSpPr txBox="1">
            <a:spLocks/>
          </p:cNvSpPr>
          <p:nvPr/>
        </p:nvSpPr>
        <p:spPr>
          <a:xfrm>
            <a:off x="6358631" y="4499284"/>
            <a:ext cx="5181600" cy="126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definitions</a:t>
            </a:r>
            <a:r>
              <a:rPr lang="hr-HR" b="1" dirty="0"/>
              <a:t>.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3327CB-0B7B-8AE1-6119-A039B8801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138"/>
            <a:ext cx="6969641" cy="22167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9C6F66-3B17-700B-8647-7767E8339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52" y="2655332"/>
            <a:ext cx="2793215" cy="1542017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72A92797-8ABE-3BFB-4605-D83A35890602}"/>
              </a:ext>
            </a:extLst>
          </p:cNvPr>
          <p:cNvSpPr txBox="1">
            <a:spLocks/>
          </p:cNvSpPr>
          <p:nvPr/>
        </p:nvSpPr>
        <p:spPr>
          <a:xfrm>
            <a:off x="6358631" y="5411396"/>
            <a:ext cx="5181600" cy="472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14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C9496246-8247-7177-9B51-F97608B1C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0946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DC774E-EC15-6791-E3FA-117FB74006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94" y="1559295"/>
            <a:ext cx="388075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4E6566-6633-0D68-D67E-A57813CD5A93}"/>
              </a:ext>
            </a:extLst>
          </p:cNvPr>
          <p:cNvSpPr txBox="1"/>
          <p:nvPr/>
        </p:nvSpPr>
        <p:spPr>
          <a:xfrm>
            <a:off x="6705572" y="778040"/>
            <a:ext cx="498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Circle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E6072-F909-D8A5-ECF1-BF570F81B976}"/>
              </a:ext>
            </a:extLst>
          </p:cNvPr>
          <p:cNvSpPr txBox="1"/>
          <p:nvPr/>
        </p:nvSpPr>
        <p:spPr>
          <a:xfrm>
            <a:off x="6737952" y="1577050"/>
            <a:ext cx="498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04CB28-666D-56BB-7C08-D6A4D60AB6C9}"/>
              </a:ext>
            </a:extLst>
          </p:cNvPr>
          <p:cNvSpPr/>
          <p:nvPr/>
        </p:nvSpPr>
        <p:spPr>
          <a:xfrm>
            <a:off x="2325950" y="2121763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BFDAEA-5F56-032B-055D-77AE57AF119F}"/>
              </a:ext>
            </a:extLst>
          </p:cNvPr>
          <p:cNvSpPr/>
          <p:nvPr/>
        </p:nvSpPr>
        <p:spPr>
          <a:xfrm>
            <a:off x="1057923" y="2993254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43CD5B-F0BB-892D-7849-6D0BE5F74295}"/>
              </a:ext>
            </a:extLst>
          </p:cNvPr>
          <p:cNvSpPr/>
          <p:nvPr/>
        </p:nvSpPr>
        <p:spPr>
          <a:xfrm>
            <a:off x="2325950" y="3800906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7A2C35-8866-0A05-FC43-4E54F365E060}"/>
              </a:ext>
            </a:extLst>
          </p:cNvPr>
          <p:cNvSpPr/>
          <p:nvPr/>
        </p:nvSpPr>
        <p:spPr>
          <a:xfrm>
            <a:off x="3614692" y="4644500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8E7C08-0B61-42CD-B716-F1872C964E27}"/>
              </a:ext>
            </a:extLst>
          </p:cNvPr>
          <p:cNvSpPr/>
          <p:nvPr/>
        </p:nvSpPr>
        <p:spPr>
          <a:xfrm>
            <a:off x="1057922" y="5505635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E90798F9-A7D0-EA69-F46E-7C5FC3353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1" y="1437799"/>
            <a:ext cx="4705481" cy="45943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FE5A242C-F040-06A6-9B51-401E7CF023E3}"/>
              </a:ext>
            </a:extLst>
          </p:cNvPr>
          <p:cNvSpPr/>
          <p:nvPr/>
        </p:nvSpPr>
        <p:spPr>
          <a:xfrm>
            <a:off x="3760208" y="1829483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D5075F-EAEF-DC0D-1FAA-90B68A1058AB}"/>
              </a:ext>
            </a:extLst>
          </p:cNvPr>
          <p:cNvSpPr/>
          <p:nvPr/>
        </p:nvSpPr>
        <p:spPr>
          <a:xfrm>
            <a:off x="2167631" y="2804079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30938F-7156-4D6C-121E-A20844CE7F8D}"/>
              </a:ext>
            </a:extLst>
          </p:cNvPr>
          <p:cNvSpPr/>
          <p:nvPr/>
        </p:nvSpPr>
        <p:spPr>
          <a:xfrm>
            <a:off x="2194264" y="3789069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DBE64D3-3D89-0505-0BC0-9F3972569DE1}"/>
              </a:ext>
            </a:extLst>
          </p:cNvPr>
          <p:cNvSpPr/>
          <p:nvPr/>
        </p:nvSpPr>
        <p:spPr>
          <a:xfrm>
            <a:off x="3743932" y="4763036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855E95-D7B7-D304-EA1B-5B6E8C778600}"/>
              </a:ext>
            </a:extLst>
          </p:cNvPr>
          <p:cNvSpPr/>
          <p:nvPr/>
        </p:nvSpPr>
        <p:spPr>
          <a:xfrm>
            <a:off x="3529389" y="5731851"/>
            <a:ext cx="230819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11C6901-5A63-2FC7-78A5-C8D136C83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92" y="2521258"/>
            <a:ext cx="3301693" cy="408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3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25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72" y="1143000"/>
            <a:ext cx="4045616" cy="548582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2" y="1321394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8513" y="241709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8513" y="3719950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yourself</a:t>
            </a:r>
            <a:r>
              <a:rPr lang="hr-HR" sz="2800" b="1" dirty="0"/>
              <a:t>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 (</a:t>
            </a:r>
            <a:r>
              <a:rPr lang="hr-HR" sz="2800" b="1" dirty="0" err="1"/>
              <a:t>positive</a:t>
            </a:r>
            <a:r>
              <a:rPr lang="hr-HR" sz="2800" b="1" dirty="0"/>
              <a:t> </a:t>
            </a:r>
            <a:r>
              <a:rPr lang="hr-HR" sz="2800" b="1" dirty="0" err="1"/>
              <a:t>or</a:t>
            </a:r>
            <a:r>
              <a:rPr lang="hr-HR" sz="2800" b="1" dirty="0"/>
              <a:t> negative).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38513" y="527499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A569F-B171-B07D-AA5F-3473B4B7F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7" y="2159011"/>
            <a:ext cx="5392319" cy="32655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3AA7-70EE-CDF7-3F9E-772CB4EE12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"/>
          <a:stretch/>
        </p:blipFill>
        <p:spPr>
          <a:xfrm>
            <a:off x="852098" y="3099971"/>
            <a:ext cx="4713682" cy="2285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ED2867-EEAF-A379-E56F-30C90390B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1" y="1483948"/>
            <a:ext cx="5414329" cy="41379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1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26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72" y="1263488"/>
            <a:ext cx="4045616" cy="541252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2" y="1321394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Bruce </a:t>
            </a:r>
            <a:r>
              <a:rPr lang="hr-HR" sz="2800" b="1" dirty="0" err="1"/>
              <a:t>and</a:t>
            </a:r>
            <a:r>
              <a:rPr lang="hr-HR" sz="2800" b="1" dirty="0"/>
              <a:t> Emma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give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86802" y="243247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86801" y="3135555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Are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following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or</a:t>
            </a:r>
            <a:r>
              <a:rPr lang="hr-HR" sz="2800" b="1" dirty="0"/>
              <a:t> </a:t>
            </a:r>
            <a:r>
              <a:rPr lang="hr-HR" sz="2800" b="1" dirty="0" err="1"/>
              <a:t>incorrect</a:t>
            </a:r>
            <a:r>
              <a:rPr lang="hr-HR" sz="2800" b="1" dirty="0"/>
              <a:t>?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mistakes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17963" y="426952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03BA4-7311-AB42-F93C-8C319C602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2" y="1433473"/>
            <a:ext cx="5276533" cy="46994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BA396-3F45-B35B-9B47-C3FE6A9AA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3" y="1961829"/>
            <a:ext cx="5442959" cy="38363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044CA-9C43-E8A8-9EDD-DF90B98DE4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/>
          <a:stretch/>
        </p:blipFill>
        <p:spPr>
          <a:xfrm>
            <a:off x="35998" y="2638576"/>
            <a:ext cx="6103807" cy="22892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132556-25C5-636C-F9B3-275FE3563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43" y="3247428"/>
            <a:ext cx="2989927" cy="15465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F34D95-D0B0-C351-F763-B43E1B625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3" y="2493241"/>
            <a:ext cx="5316654" cy="27555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4512D6-DDA5-1F7A-28FE-C6891CF9A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15" y="2973134"/>
            <a:ext cx="4462980" cy="21305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1DD9F7-AF42-0D0F-F597-B32814EB8BC1}"/>
              </a:ext>
            </a:extLst>
          </p:cNvPr>
          <p:cNvSpPr txBox="1"/>
          <p:nvPr/>
        </p:nvSpPr>
        <p:spPr>
          <a:xfrm>
            <a:off x="6417963" y="505207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Circle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0F8B1B-DDBC-E4D3-461A-ADE3E4A3845F}"/>
              </a:ext>
            </a:extLst>
          </p:cNvPr>
          <p:cNvSpPr txBox="1"/>
          <p:nvPr/>
        </p:nvSpPr>
        <p:spPr>
          <a:xfrm>
            <a:off x="6417963" y="560966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47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  <p:bldP spid="16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27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798" y="1263488"/>
            <a:ext cx="3887564" cy="541252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17963" y="154491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for Dino.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17962" y="210250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681250" y="3049985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Put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17961" y="415264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DD9F7-AF42-0D0F-F597-B32814EB8BC1}"/>
              </a:ext>
            </a:extLst>
          </p:cNvPr>
          <p:cNvSpPr txBox="1"/>
          <p:nvPr/>
        </p:nvSpPr>
        <p:spPr>
          <a:xfrm>
            <a:off x="6395047" y="4862310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possessive</a:t>
            </a:r>
            <a:r>
              <a:rPr lang="hr-HR" sz="2800" b="1" dirty="0"/>
              <a:t> ‘s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nouns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0F8B1B-DDBC-E4D3-461A-ADE3E4A3845F}"/>
              </a:ext>
            </a:extLst>
          </p:cNvPr>
          <p:cNvSpPr txBox="1"/>
          <p:nvPr/>
        </p:nvSpPr>
        <p:spPr>
          <a:xfrm>
            <a:off x="6417961" y="634996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736C8-E5EB-05CD-B533-66A31B96F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3" y="1784690"/>
            <a:ext cx="5438775" cy="39953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A93B7F-122A-06C7-5719-9DE45608B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" y="2467660"/>
            <a:ext cx="4725450" cy="3222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2EA9EC-5C48-1541-99EB-044FA38FED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r="6895"/>
          <a:stretch/>
        </p:blipFill>
        <p:spPr>
          <a:xfrm>
            <a:off x="87932" y="2356977"/>
            <a:ext cx="6023647" cy="26625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CCE3E8-4205-47F6-FBAC-A2BC5A00A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6" y="2768283"/>
            <a:ext cx="5570803" cy="21718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FB6509-3722-80ED-E52C-06B52FBF8E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8921"/>
            <a:ext cx="6622354" cy="25834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480AB1-63B6-66A2-6FA3-044237EE02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3" y="2926350"/>
            <a:ext cx="6020322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4" grpId="0"/>
      <p:bldP spid="16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28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798" y="1422242"/>
            <a:ext cx="3887564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17963" y="247489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clues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do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crossword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17963" y="365228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9215C-368F-358A-3011-8A424508A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9" y="1634836"/>
            <a:ext cx="4973888" cy="44299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833A0-B8B9-448C-1313-6237238B5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7" y="1433473"/>
            <a:ext cx="5396561" cy="51435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74091E-7142-3919-5284-75715A47B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3" y="1466878"/>
            <a:ext cx="4782691" cy="50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29 UNIT CHECK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8" y="1422242"/>
            <a:ext cx="3862763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49250" y="2135286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49251" y="352028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49251" y="451552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49251" y="550953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6D258-5629-4F1E-AFB3-75206C312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9" y="1744515"/>
            <a:ext cx="4602879" cy="44504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BEECCC-E132-2584-E205-7253E2D60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5" y="2441093"/>
            <a:ext cx="4427604" cy="3749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4746F-E713-59CA-EDA4-25AD4DEBA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" y="2070292"/>
            <a:ext cx="6096225" cy="34231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638DF-7082-FC4B-1DEA-66C623646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4" y="2429862"/>
            <a:ext cx="5739897" cy="30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424</Words>
  <Application>Microsoft Office PowerPoint</Application>
  <PresentationFormat>Widescreen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Self-check 1 Unit check 1</vt:lpstr>
      <vt:lpstr>Revise the adjectives with this fun game</vt:lpstr>
      <vt:lpstr>PowerPoint Presentation</vt:lpstr>
      <vt:lpstr>PowerPoint Presentation</vt:lpstr>
      <vt:lpstr>Workbook, page 25 UNIT CHECK</vt:lpstr>
      <vt:lpstr>Workbook, page 26 UNIT CHECK</vt:lpstr>
      <vt:lpstr>Workbook, page 27 UNIT CHECK</vt:lpstr>
      <vt:lpstr>Workbook, page 28 UNIT CHECK</vt:lpstr>
      <vt:lpstr>Workbook, page 29 UNIT CHECK</vt:lpstr>
      <vt:lpstr>Workbook, page 30 UNIT CHECK</vt:lpstr>
      <vt:lpstr>Workbook, page 31 UNIT CHECK</vt:lpstr>
      <vt:lpstr>Workbook, page 32 UNIT CHECK</vt:lpstr>
      <vt:lpstr>Workbook, page 33 UNIT CHECK</vt:lpstr>
      <vt:lpstr>Workbook, page 34 UNIT CHECK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Self-check 1 Lookback 1</dc:title>
  <dc:creator>Josipa</dc:creator>
  <cp:lastModifiedBy>Sanja Ivoš</cp:lastModifiedBy>
  <cp:revision>27</cp:revision>
  <dcterms:created xsi:type="dcterms:W3CDTF">2022-08-23T23:32:38Z</dcterms:created>
  <dcterms:modified xsi:type="dcterms:W3CDTF">2022-08-31T11:40:59Z</dcterms:modified>
</cp:coreProperties>
</file>